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3" r:id="rId4"/>
    <p:sldId id="264" r:id="rId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26148C-4609-1B22-F434-5CCE332CFC4E}" v="19" dt="2026-10-07T10:40:54.1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685800" y="2906036"/>
            <a:ext cx="8961925" cy="12611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0057"/>
              </a:lnSpc>
            </a:pPr>
            <a:r>
              <a:rPr lang="en-US" sz="7184" b="1">
                <a:solidFill>
                  <a:srgbClr val="000000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Narrowcasting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" name="TextBox 8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9" name="TextBox 9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sp>
        <p:nvSpPr>
          <p:cNvPr id="16" name="TextBox 16"/>
          <p:cNvSpPr txBox="1"/>
          <p:nvPr/>
        </p:nvSpPr>
        <p:spPr>
          <a:xfrm>
            <a:off x="772160" y="4344509"/>
            <a:ext cx="8524240" cy="343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769"/>
              </a:lnSpc>
              <a:spcBef>
                <a:spcPct val="0"/>
              </a:spcBef>
            </a:pPr>
            <a:r>
              <a:rPr lang="en-US" sz="1978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Let op: vul zelf de </a:t>
            </a:r>
            <a:r>
              <a:rPr lang="en-US" sz="1978">
                <a:solidFill>
                  <a:srgbClr val="A01C20"/>
                </a:solidFill>
                <a:latin typeface="Sofia Pro"/>
                <a:ea typeface="Sofia Pro"/>
                <a:cs typeface="Sofia Pro"/>
                <a:sym typeface="Sofia Pro"/>
              </a:rPr>
              <a:t>[datum]</a:t>
            </a:r>
            <a:r>
              <a:rPr lang="en-US" sz="1978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 in voordat je dit op de schermen publiceert. </a:t>
            </a:r>
          </a:p>
        </p:txBody>
      </p:sp>
    </p:spTree>
    <p:extLst>
      <p:ext uri="{BB962C8B-B14F-4D97-AF65-F5344CB8AC3E}">
        <p14:creationId xmlns:p14="http://schemas.microsoft.com/office/powerpoint/2010/main" val="363780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85800" y="4321961"/>
            <a:ext cx="8961925" cy="1167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Met de Persoonlijke Gezondheidscheck kom je erachter. Een korte vragenlijst over je gezondheid, werk en leefstijl en een paar metingen. Het resultaat: een persoonlijk rapport met concrete tips.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85800" y="5758968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Binnenkort in je mailbox.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10" name="TextBox 10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1" name="Group 11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  <p:grpSp>
        <p:nvGrpSpPr>
          <p:cNvPr id="17" name="Group 17"/>
          <p:cNvGrpSpPr/>
          <p:nvPr/>
        </p:nvGrpSpPr>
        <p:grpSpPr>
          <a:xfrm>
            <a:off x="685800" y="1351965"/>
            <a:ext cx="4616581" cy="2570092"/>
            <a:chOff x="0" y="0"/>
            <a:chExt cx="1192358" cy="66379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192358" cy="663797"/>
            </a:xfrm>
            <a:custGeom>
              <a:avLst/>
              <a:gdLst/>
              <a:ahLst/>
              <a:cxnLst/>
              <a:rect l="l" t="t" r="r" b="b"/>
              <a:pathLst>
                <a:path w="1192358" h="663797">
                  <a:moveTo>
                    <a:pt x="1116158" y="0"/>
                  </a:moveTo>
                  <a:cubicBezTo>
                    <a:pt x="1154258" y="0"/>
                    <a:pt x="1192358" y="25400"/>
                    <a:pt x="1192358" y="63500"/>
                  </a:cubicBezTo>
                  <a:lnTo>
                    <a:pt x="1192358" y="460597"/>
                  </a:lnTo>
                  <a:cubicBezTo>
                    <a:pt x="1192358" y="498697"/>
                    <a:pt x="1154258" y="536797"/>
                    <a:pt x="1116158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116158" y="0"/>
                  </a:lnTo>
                  <a:close/>
                </a:path>
              </a:pathLst>
            </a:custGeom>
            <a:solidFill>
              <a:srgbClr val="8DBE22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63500" y="-3175"/>
              <a:ext cx="1065358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54164" y="1946097"/>
            <a:ext cx="3879853" cy="906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Even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checken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.</a:t>
            </a:r>
            <a:endParaRPr lang="en-US" sz="3400" b="1">
              <a:solidFill>
                <a:srgbClr val="FFFFFF"/>
              </a:solidFill>
              <a:latin typeface="Sofia Pro"/>
              <a:ea typeface="Sofia Pro Bold"/>
              <a:cs typeface="Sofia Pro Bold"/>
            </a:endParaRPr>
          </a:p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Hoe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sta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jij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ervoor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</a:t>
            </a:r>
            <a:endParaRPr lang="en-US" sz="3400" b="1">
              <a:solidFill>
                <a:srgbClr val="FFFFFF"/>
              </a:solidFill>
              <a:latin typeface="Sofia Pro"/>
              <a:ea typeface="Sofia Pro Bold"/>
              <a:cs typeface="Sofia Pro Bold"/>
            </a:endParaRPr>
          </a:p>
        </p:txBody>
      </p:sp>
    </p:spTree>
    <p:extLst>
      <p:ext uri="{BB962C8B-B14F-4D97-AF65-F5344CB8AC3E}">
        <p14:creationId xmlns:p14="http://schemas.microsoft.com/office/powerpoint/2010/main" val="3083749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85801" y="1351965"/>
            <a:ext cx="5085079" cy="2570092"/>
            <a:chOff x="0" y="0"/>
            <a:chExt cx="1313361" cy="663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13361" cy="663797"/>
            </a:xfrm>
            <a:custGeom>
              <a:avLst/>
              <a:gdLst/>
              <a:ahLst/>
              <a:cxnLst/>
              <a:rect l="l" t="t" r="r" b="b"/>
              <a:pathLst>
                <a:path w="1313361" h="663797">
                  <a:moveTo>
                    <a:pt x="1237161" y="0"/>
                  </a:moveTo>
                  <a:cubicBezTo>
                    <a:pt x="1275261" y="0"/>
                    <a:pt x="1313361" y="25400"/>
                    <a:pt x="1313361" y="63500"/>
                  </a:cubicBezTo>
                  <a:lnTo>
                    <a:pt x="1313361" y="460597"/>
                  </a:lnTo>
                  <a:cubicBezTo>
                    <a:pt x="1313361" y="498697"/>
                    <a:pt x="1275261" y="536797"/>
                    <a:pt x="1237161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237161" y="0"/>
                  </a:lnTo>
                  <a:close/>
                </a:path>
              </a:pathLst>
            </a:custGeom>
            <a:solidFill>
              <a:srgbClr val="411ECC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3500" y="-3175"/>
              <a:ext cx="1186361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210854" y="1955438"/>
            <a:ext cx="4020999" cy="9005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Je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voelt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je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goed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. Maar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klopt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 het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ook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</a:t>
            </a:r>
            <a:r>
              <a:rPr lang="en-US" sz="3400" b="1">
                <a:solidFill>
                  <a:srgbClr val="FFFFFF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4321961"/>
            <a:ext cx="8961925" cy="769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Sommige gezondheidsrisico’s merk je niet meteen. De Persoonlijke Gezondheidscheck geeft je inzicht in je gezondheid, energie en leefstijl. 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5612684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Binnenkort kun je meedoen.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62564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8010919" y="-397618"/>
            <a:ext cx="4311807" cy="4327543"/>
          </a:xfrm>
          <a:custGeom>
            <a:avLst/>
            <a:gdLst/>
            <a:ahLst/>
            <a:cxnLst/>
            <a:rect l="l" t="t" r="r" b="b"/>
            <a:pathLst>
              <a:path w="6467711" h="6491315">
                <a:moveTo>
                  <a:pt x="0" y="0"/>
                </a:moveTo>
                <a:lnTo>
                  <a:pt x="6467710" y="0"/>
                </a:lnTo>
                <a:lnTo>
                  <a:pt x="6467710" y="6491316"/>
                </a:lnTo>
                <a:lnTo>
                  <a:pt x="0" y="649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8018" y="350638"/>
            <a:ext cx="2206818" cy="373153"/>
          </a:xfrm>
          <a:custGeom>
            <a:avLst/>
            <a:gdLst/>
            <a:ahLst/>
            <a:cxnLst/>
            <a:rect l="l" t="t" r="r" b="b"/>
            <a:pathLst>
              <a:path w="3310227" h="559729">
                <a:moveTo>
                  <a:pt x="0" y="0"/>
                </a:moveTo>
                <a:lnTo>
                  <a:pt x="3310228" y="0"/>
                </a:lnTo>
                <a:lnTo>
                  <a:pt x="3310228" y="559729"/>
                </a:lnTo>
                <a:lnTo>
                  <a:pt x="0" y="5597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85801" y="1351965"/>
            <a:ext cx="5085079" cy="2570092"/>
            <a:chOff x="0" y="0"/>
            <a:chExt cx="1313361" cy="663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13361" cy="663797"/>
            </a:xfrm>
            <a:custGeom>
              <a:avLst/>
              <a:gdLst/>
              <a:ahLst/>
              <a:cxnLst/>
              <a:rect l="l" t="t" r="r" b="b"/>
              <a:pathLst>
                <a:path w="1313361" h="663797">
                  <a:moveTo>
                    <a:pt x="1237161" y="0"/>
                  </a:moveTo>
                  <a:cubicBezTo>
                    <a:pt x="1275261" y="0"/>
                    <a:pt x="1313361" y="25400"/>
                    <a:pt x="1313361" y="63500"/>
                  </a:cubicBezTo>
                  <a:lnTo>
                    <a:pt x="1313361" y="460597"/>
                  </a:lnTo>
                  <a:cubicBezTo>
                    <a:pt x="1313361" y="498697"/>
                    <a:pt x="1275261" y="536797"/>
                    <a:pt x="1237161" y="536797"/>
                  </a:cubicBezTo>
                  <a:lnTo>
                    <a:pt x="266700" y="536797"/>
                  </a:lnTo>
                  <a:lnTo>
                    <a:pt x="127000" y="663797"/>
                  </a:lnTo>
                  <a:lnTo>
                    <a:pt x="127000" y="536797"/>
                  </a:lnTo>
                  <a:lnTo>
                    <a:pt x="76200" y="536797"/>
                  </a:lnTo>
                  <a:cubicBezTo>
                    <a:pt x="38100" y="536797"/>
                    <a:pt x="0" y="498697"/>
                    <a:pt x="0" y="460597"/>
                  </a:cubicBezTo>
                  <a:lnTo>
                    <a:pt x="0" y="63500"/>
                  </a:lnTo>
                  <a:cubicBezTo>
                    <a:pt x="0" y="25400"/>
                    <a:pt x="38100" y="0"/>
                    <a:pt x="76200" y="0"/>
                  </a:cubicBezTo>
                  <a:lnTo>
                    <a:pt x="1237161" y="0"/>
                  </a:lnTo>
                  <a:close/>
                </a:path>
              </a:pathLst>
            </a:custGeom>
            <a:solidFill>
              <a:srgbClr val="8DBE2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63500" y="-3175"/>
              <a:ext cx="1186361" cy="476472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217"/>
                </a:lnSpc>
              </a:pPr>
              <a:endParaRPr sz="80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08193" y="1973529"/>
            <a:ext cx="4240295" cy="906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527"/>
              </a:lnSpc>
            </a:pP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Een gratis health check, </a:t>
            </a:r>
            <a:r>
              <a:rPr lang="en-US" sz="3400" b="1" err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wanneer</a:t>
            </a:r>
            <a:r>
              <a:rPr lang="en-US" sz="3400" b="1">
                <a:solidFill>
                  <a:srgbClr val="FFFFFF"/>
                </a:solidFill>
                <a:latin typeface="Sofia Pro"/>
                <a:ea typeface="Sofia Pro Bold"/>
                <a:cs typeface="Sofia Pro Bold"/>
                <a:sym typeface="Sofia Pro Bold"/>
              </a:rPr>
              <a:t>?</a:t>
            </a:r>
            <a:r>
              <a:rPr lang="en-US" sz="3400" b="1">
                <a:solidFill>
                  <a:srgbClr val="FFFFFF"/>
                </a:solidFill>
                <a:latin typeface="Sofia Pro Bold"/>
                <a:ea typeface="Sofia Pro Bold"/>
                <a:cs typeface="Sofia Pro Bold"/>
                <a:sym typeface="Sofia Pro Bold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85800" y="4321960"/>
            <a:ext cx="8961925" cy="763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57"/>
              </a:lnSpc>
            </a:pPr>
            <a:r>
              <a:rPr lang="en-US" sz="2184">
                <a:solidFill>
                  <a:srgbClr val="000000"/>
                </a:solidFill>
                <a:latin typeface="Sofia Pro"/>
                <a:ea typeface="Sofia Pro"/>
                <a:cs typeface="Sofia Pro"/>
                <a:sym typeface="Sofia Pro"/>
              </a:rPr>
              <a:t>Binnenkort. We bieden je de Persoonlijke Gezondheidscheck aan: een professionele check-up van je lijf en geest. 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5371384"/>
            <a:ext cx="8961925" cy="265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217"/>
              </a:lnSpc>
            </a:pPr>
            <a:r>
              <a:rPr lang="en-US" sz="1584">
                <a:solidFill>
                  <a:srgbClr val="303030"/>
                </a:solidFill>
                <a:latin typeface="Sofia Pro"/>
                <a:ea typeface="Sofia Pro"/>
                <a:cs typeface="Sofia Pro"/>
                <a:sym typeface="Sofia Pro"/>
              </a:rPr>
              <a:t>Houd je mailbox in de gaten.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-213703" y="6441248"/>
            <a:ext cx="12733690" cy="416753"/>
            <a:chOff x="0" y="0"/>
            <a:chExt cx="25467380" cy="833506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25467380" cy="833506"/>
              <a:chOff x="0" y="0"/>
              <a:chExt cx="4639728" cy="151851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4639728" cy="151851"/>
              </a:xfrm>
              <a:custGeom>
                <a:avLst/>
                <a:gdLst/>
                <a:ahLst/>
                <a:cxnLst/>
                <a:rect l="l" t="t" r="r" b="b"/>
                <a:pathLst>
                  <a:path w="4639728" h="151851">
                    <a:moveTo>
                      <a:pt x="0" y="0"/>
                    </a:moveTo>
                    <a:lnTo>
                      <a:pt x="4639728" y="0"/>
                    </a:lnTo>
                    <a:lnTo>
                      <a:pt x="4639728" y="151851"/>
                    </a:lnTo>
                    <a:lnTo>
                      <a:pt x="0" y="151851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3" name="TextBox 13"/>
              <p:cNvSpPr txBox="1"/>
              <p:nvPr/>
            </p:nvSpPr>
            <p:spPr>
              <a:xfrm>
                <a:off x="0" y="-76200"/>
                <a:ext cx="4639728" cy="228051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sp>
          <p:nvSpPr>
            <p:cNvPr id="14" name="TextBox 14"/>
            <p:cNvSpPr txBox="1"/>
            <p:nvPr/>
          </p:nvSpPr>
          <p:spPr>
            <a:xfrm>
              <a:off x="4756641" y="84115"/>
              <a:ext cx="16178805" cy="6280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2635"/>
                </a:lnSpc>
                <a:spcBef>
                  <a:spcPct val="0"/>
                </a:spcBef>
              </a:pPr>
              <a:r>
                <a:rPr lang="en-US" sz="1883" b="1">
                  <a:solidFill>
                    <a:srgbClr val="000000"/>
                  </a:solidFill>
                  <a:latin typeface="Sofia Pro Medium"/>
                  <a:ea typeface="Sofia Pro Medium"/>
                  <a:cs typeface="Sofia Pro Medium"/>
                  <a:sym typeface="Sofia Pro Medium"/>
                </a:rPr>
                <a:t> Gratis             vrijwillig           vertrouwelijk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0411073" y="355791"/>
              <a:ext cx="217449" cy="141893"/>
              <a:chOff x="0" y="0"/>
              <a:chExt cx="1245605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3838639" y="355791"/>
              <a:ext cx="217449" cy="141893"/>
              <a:chOff x="0" y="0"/>
              <a:chExt cx="1245605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245605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45605" h="812800">
                    <a:moveTo>
                      <a:pt x="622803" y="0"/>
                    </a:moveTo>
                    <a:cubicBezTo>
                      <a:pt x="278838" y="0"/>
                      <a:pt x="0" y="181951"/>
                      <a:pt x="0" y="406400"/>
                    </a:cubicBezTo>
                    <a:cubicBezTo>
                      <a:pt x="0" y="630849"/>
                      <a:pt x="278838" y="812800"/>
                      <a:pt x="622803" y="812800"/>
                    </a:cubicBezTo>
                    <a:cubicBezTo>
                      <a:pt x="966767" y="812800"/>
                      <a:pt x="1245605" y="630849"/>
                      <a:pt x="1245605" y="406400"/>
                    </a:cubicBezTo>
                    <a:cubicBezTo>
                      <a:pt x="1245605" y="181951"/>
                      <a:pt x="966767" y="0"/>
                      <a:pt x="622803" y="0"/>
                    </a:cubicBezTo>
                    <a:close/>
                  </a:path>
                </a:pathLst>
              </a:custGeom>
              <a:solidFill>
                <a:srgbClr val="8DBE22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116776" y="0"/>
                <a:ext cx="1012054" cy="736600"/>
              </a:xfrm>
              <a:prstGeom prst="rect">
                <a:avLst/>
              </a:prstGeom>
            </p:spPr>
            <p:txBody>
              <a:bodyPr lIns="18519" tIns="18519" rIns="18519" bIns="18519" rtlCol="0" anchor="ctr"/>
              <a:lstStyle>
                <a:defPPr>
                  <a:defRPr lang="en-US"/>
                </a:defPPr>
                <a:lvl1pPr marL="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04770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60953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914309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21907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23848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82861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133387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438156" algn="l" defTabSz="609539" rtl="0" eaLnBrk="1" latinLnBrk="0" hangingPunct="1"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ts val="3972"/>
                  </a:lnSpc>
                </a:pPr>
                <a:endParaRPr sz="8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207653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Kantoorthema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11</cp:revision>
  <dcterms:created xsi:type="dcterms:W3CDTF">2012-07-30T23:35:21Z</dcterms:created>
  <dcterms:modified xsi:type="dcterms:W3CDTF">2026-10-07T10:41:58Z</dcterms:modified>
</cp:coreProperties>
</file>