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6" r:id="rId4"/>
    <p:sldId id="267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2" dt="2026-10-07T10:45:21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10919" y="-397618"/>
            <a:ext cx="4311807" cy="4327543"/>
          </a:xfrm>
          <a:custGeom>
            <a:avLst/>
            <a:gdLst/>
            <a:ahLst/>
            <a:cxnLst/>
            <a:rect l="l" t="t" r="r" b="b"/>
            <a:pathLst>
              <a:path w="6467711" h="6491315">
                <a:moveTo>
                  <a:pt x="0" y="0"/>
                </a:moveTo>
                <a:lnTo>
                  <a:pt x="6467710" y="0"/>
                </a:lnTo>
                <a:lnTo>
                  <a:pt x="6467710" y="6491316"/>
                </a:lnTo>
                <a:lnTo>
                  <a:pt x="0" y="649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8018" y="350638"/>
            <a:ext cx="2206818" cy="373153"/>
          </a:xfrm>
          <a:custGeom>
            <a:avLst/>
            <a:gdLst/>
            <a:ahLst/>
            <a:cxnLst/>
            <a:rect l="l" t="t" r="r" b="b"/>
            <a:pathLst>
              <a:path w="3310227" h="559729">
                <a:moveTo>
                  <a:pt x="0" y="0"/>
                </a:moveTo>
                <a:lnTo>
                  <a:pt x="3310228" y="0"/>
                </a:lnTo>
                <a:lnTo>
                  <a:pt x="3310228" y="559729"/>
                </a:lnTo>
                <a:lnTo>
                  <a:pt x="0" y="559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35000" y="2906036"/>
            <a:ext cx="10780565" cy="12611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057"/>
              </a:lnSpc>
            </a:pPr>
            <a:r>
              <a:rPr lang="en-US" sz="7150" b="1" dirty="0">
                <a:solidFill>
                  <a:srgbClr val="000000"/>
                </a:solidFill>
                <a:latin typeface="Sofia Pro Bold"/>
                <a:ea typeface="Sofia Pro Bold"/>
                <a:cs typeface="Sofia Pro Bold"/>
                <a:sym typeface="Sofia Pro Bold"/>
              </a:rPr>
              <a:t>Narrowcasting </a:t>
            </a:r>
            <a:r>
              <a:rPr lang="en-US" sz="7150" b="1" dirty="0" err="1">
                <a:solidFill>
                  <a:srgbClr val="000000"/>
                </a:solidFill>
                <a:latin typeface="Sofia Pro Bold"/>
                <a:ea typeface="Sofia Pro Bold"/>
                <a:cs typeface="Sofia Pro Bold"/>
                <a:sym typeface="Sofia Pro Bold"/>
              </a:rPr>
              <a:t>Tijdens</a:t>
            </a:r>
            <a:endParaRPr lang="en-US" sz="7184" b="1" dirty="0" err="1">
              <a:solidFill>
                <a:srgbClr val="000000"/>
              </a:solidFill>
              <a:latin typeface="Sofia Pro Bold"/>
              <a:ea typeface="Sofia Pro Bold"/>
              <a:cs typeface="Sofia Pro Bold"/>
              <a:sym typeface="Sofia Pro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-213703" y="6441248"/>
            <a:ext cx="12733690" cy="416753"/>
            <a:chOff x="0" y="0"/>
            <a:chExt cx="25467380" cy="833506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5467380" cy="833506"/>
              <a:chOff x="0" y="0"/>
              <a:chExt cx="4639728" cy="15185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639728" cy="151851"/>
              </a:xfrm>
              <a:custGeom>
                <a:avLst/>
                <a:gdLst/>
                <a:ahLst/>
                <a:cxnLst/>
                <a:rect l="l" t="t" r="r" b="b"/>
                <a:pathLst>
                  <a:path w="4639728" h="151851">
                    <a:moveTo>
                      <a:pt x="0" y="0"/>
                    </a:moveTo>
                    <a:lnTo>
                      <a:pt x="4639728" y="0"/>
                    </a:lnTo>
                    <a:lnTo>
                      <a:pt x="4639728" y="151851"/>
                    </a:lnTo>
                    <a:lnTo>
                      <a:pt x="0" y="1518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76200"/>
                <a:ext cx="4639728" cy="228051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756641" y="84115"/>
              <a:ext cx="16178805" cy="628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5"/>
                </a:lnSpc>
                <a:spcBef>
                  <a:spcPct val="0"/>
                </a:spcBef>
              </a:pPr>
              <a:r>
                <a:rPr lang="en-US" sz="1883" b="1">
                  <a:solidFill>
                    <a:srgbClr val="000000"/>
                  </a:solidFill>
                  <a:latin typeface="Sofia Pro Medium"/>
                  <a:ea typeface="Sofia Pro Medium"/>
                  <a:cs typeface="Sofia Pro Medium"/>
                  <a:sym typeface="Sofia Pro Medium"/>
                </a:rPr>
                <a:t> Gratis             vrijwillig           vertrouwelijk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0411073" y="355791"/>
              <a:ext cx="217449" cy="141893"/>
              <a:chOff x="0" y="0"/>
              <a:chExt cx="1245605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3838639" y="355791"/>
              <a:ext cx="217449" cy="141893"/>
              <a:chOff x="0" y="0"/>
              <a:chExt cx="1245605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772160" y="4344509"/>
            <a:ext cx="8524240" cy="3434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769"/>
              </a:lnSpc>
              <a:spcBef>
                <a:spcPct val="0"/>
              </a:spcBef>
            </a:pPr>
            <a:r>
              <a:rPr lang="en-US" sz="1978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Let op: vul zelf de </a:t>
            </a:r>
            <a:r>
              <a:rPr lang="en-US" sz="1978">
                <a:solidFill>
                  <a:srgbClr val="A01C20"/>
                </a:solidFill>
                <a:latin typeface="Sofia Pro"/>
                <a:ea typeface="Sofia Pro"/>
                <a:cs typeface="Sofia Pro"/>
                <a:sym typeface="Sofia Pro"/>
              </a:rPr>
              <a:t>[datum]</a:t>
            </a:r>
            <a:r>
              <a:rPr lang="en-US" sz="1978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 in voordat je dit op de schermen publiceert. </a:t>
            </a:r>
          </a:p>
        </p:txBody>
      </p:sp>
    </p:spTree>
    <p:extLst>
      <p:ext uri="{BB962C8B-B14F-4D97-AF65-F5344CB8AC3E}">
        <p14:creationId xmlns:p14="http://schemas.microsoft.com/office/powerpoint/2010/main" val="2475968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10919" y="-397618"/>
            <a:ext cx="4311807" cy="4327543"/>
          </a:xfrm>
          <a:custGeom>
            <a:avLst/>
            <a:gdLst/>
            <a:ahLst/>
            <a:cxnLst/>
            <a:rect l="l" t="t" r="r" b="b"/>
            <a:pathLst>
              <a:path w="6467711" h="6491315">
                <a:moveTo>
                  <a:pt x="0" y="0"/>
                </a:moveTo>
                <a:lnTo>
                  <a:pt x="6467710" y="0"/>
                </a:lnTo>
                <a:lnTo>
                  <a:pt x="6467710" y="6491316"/>
                </a:lnTo>
                <a:lnTo>
                  <a:pt x="0" y="649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8018" y="350638"/>
            <a:ext cx="2206818" cy="373153"/>
          </a:xfrm>
          <a:custGeom>
            <a:avLst/>
            <a:gdLst/>
            <a:ahLst/>
            <a:cxnLst/>
            <a:rect l="l" t="t" r="r" b="b"/>
            <a:pathLst>
              <a:path w="3310227" h="559729">
                <a:moveTo>
                  <a:pt x="0" y="0"/>
                </a:moveTo>
                <a:lnTo>
                  <a:pt x="3310228" y="0"/>
                </a:lnTo>
                <a:lnTo>
                  <a:pt x="3310228" y="559729"/>
                </a:lnTo>
                <a:lnTo>
                  <a:pt x="0" y="559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213703" y="6441248"/>
            <a:ext cx="12733690" cy="416753"/>
            <a:chOff x="0" y="0"/>
            <a:chExt cx="25467380" cy="833506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25467380" cy="833506"/>
              <a:chOff x="0" y="0"/>
              <a:chExt cx="4639728" cy="15185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639728" cy="151851"/>
              </a:xfrm>
              <a:custGeom>
                <a:avLst/>
                <a:gdLst/>
                <a:ahLst/>
                <a:cxnLst/>
                <a:rect l="l" t="t" r="r" b="b"/>
                <a:pathLst>
                  <a:path w="4639728" h="151851">
                    <a:moveTo>
                      <a:pt x="0" y="0"/>
                    </a:moveTo>
                    <a:lnTo>
                      <a:pt x="4639728" y="0"/>
                    </a:lnTo>
                    <a:lnTo>
                      <a:pt x="4639728" y="151851"/>
                    </a:lnTo>
                    <a:lnTo>
                      <a:pt x="0" y="1518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4639728" cy="228051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756641" y="84115"/>
              <a:ext cx="16178805" cy="628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5"/>
                </a:lnSpc>
                <a:spcBef>
                  <a:spcPct val="0"/>
                </a:spcBef>
              </a:pPr>
              <a:r>
                <a:rPr lang="en-US" sz="1883" b="1">
                  <a:solidFill>
                    <a:srgbClr val="000000"/>
                  </a:solidFill>
                  <a:latin typeface="Sofia Pro Medium"/>
                  <a:ea typeface="Sofia Pro Medium"/>
                  <a:cs typeface="Sofia Pro Medium"/>
                  <a:sym typeface="Sofia Pro Medium"/>
                </a:rPr>
                <a:t> Gratis             vrijwillig           vertrouwelijk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10411073" y="355791"/>
              <a:ext cx="217449" cy="141893"/>
              <a:chOff x="0" y="0"/>
              <a:chExt cx="1245605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3838639" y="355791"/>
              <a:ext cx="217449" cy="141893"/>
              <a:chOff x="0" y="0"/>
              <a:chExt cx="1245605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685800" y="1351965"/>
            <a:ext cx="4786038" cy="2570092"/>
            <a:chOff x="0" y="0"/>
            <a:chExt cx="1236125" cy="66379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6125" cy="663797"/>
            </a:xfrm>
            <a:custGeom>
              <a:avLst/>
              <a:gdLst/>
              <a:ahLst/>
              <a:cxnLst/>
              <a:rect l="l" t="t" r="r" b="b"/>
              <a:pathLst>
                <a:path w="1236125" h="663797">
                  <a:moveTo>
                    <a:pt x="1159925" y="0"/>
                  </a:moveTo>
                  <a:cubicBezTo>
                    <a:pt x="1198025" y="0"/>
                    <a:pt x="1236125" y="25400"/>
                    <a:pt x="1236125" y="63500"/>
                  </a:cubicBezTo>
                  <a:lnTo>
                    <a:pt x="1236125" y="460597"/>
                  </a:lnTo>
                  <a:cubicBezTo>
                    <a:pt x="1236125" y="498697"/>
                    <a:pt x="1198025" y="536797"/>
                    <a:pt x="1159925" y="536797"/>
                  </a:cubicBezTo>
                  <a:lnTo>
                    <a:pt x="266700" y="536797"/>
                  </a:lnTo>
                  <a:lnTo>
                    <a:pt x="127000" y="663797"/>
                  </a:lnTo>
                  <a:lnTo>
                    <a:pt x="127000" y="536797"/>
                  </a:lnTo>
                  <a:lnTo>
                    <a:pt x="76200" y="536797"/>
                  </a:lnTo>
                  <a:cubicBezTo>
                    <a:pt x="38100" y="536797"/>
                    <a:pt x="0" y="498697"/>
                    <a:pt x="0" y="460597"/>
                  </a:cubicBezTo>
                  <a:lnTo>
                    <a:pt x="0" y="63500"/>
                  </a:lnTo>
                  <a:cubicBezTo>
                    <a:pt x="0" y="25400"/>
                    <a:pt x="38100" y="0"/>
                    <a:pt x="76200" y="0"/>
                  </a:cubicBezTo>
                  <a:lnTo>
                    <a:pt x="1159925" y="0"/>
                  </a:lnTo>
                  <a:close/>
                </a:path>
              </a:pathLst>
            </a:custGeom>
            <a:solidFill>
              <a:srgbClr val="8DBE22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63500" y="-3175"/>
              <a:ext cx="1109125" cy="4764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217"/>
                </a:lnSpc>
              </a:pPr>
              <a:endParaRPr sz="800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85801" y="4321844"/>
            <a:ext cx="9370615" cy="763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057"/>
              </a:lnSpc>
            </a:pPr>
            <a:r>
              <a:rPr lang="en-US" sz="2184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Je hebt nog maar een paar dagen om de Persoonlijke Gezondheidscheck te doen en inzicht te krijgen in jouw gezondheid. Pak deze kans.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5800" y="5371384"/>
            <a:ext cx="8961925" cy="26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217"/>
              </a:lnSpc>
            </a:pPr>
            <a:r>
              <a:rPr lang="en-US" sz="1584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Nog open tot </a:t>
            </a:r>
            <a:r>
              <a:rPr lang="en-US" sz="1584">
                <a:solidFill>
                  <a:srgbClr val="A01C20"/>
                </a:solidFill>
                <a:latin typeface="Sofia Pro"/>
                <a:ea typeface="Sofia Pro"/>
                <a:cs typeface="Sofia Pro"/>
                <a:sym typeface="Sofia Pro"/>
              </a:rPr>
              <a:t>[datum]</a:t>
            </a:r>
            <a:r>
              <a:rPr lang="en-US" sz="1584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.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5542" y="1976443"/>
            <a:ext cx="4201222" cy="906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27"/>
              </a:lnSpc>
            </a:pP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Nog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niet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gecheckt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? Dit is je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kans.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endParaRPr lang="en-US" sz="3400" b="1">
              <a:solidFill>
                <a:srgbClr val="FFFFFF"/>
              </a:solidFill>
              <a:latin typeface="Sofia Pro"/>
              <a:ea typeface="Sofia Pro Bold"/>
              <a:cs typeface="Sofia Pro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10919" y="-397618"/>
            <a:ext cx="4311807" cy="4327543"/>
          </a:xfrm>
          <a:custGeom>
            <a:avLst/>
            <a:gdLst/>
            <a:ahLst/>
            <a:cxnLst/>
            <a:rect l="l" t="t" r="r" b="b"/>
            <a:pathLst>
              <a:path w="6467711" h="6491315">
                <a:moveTo>
                  <a:pt x="0" y="0"/>
                </a:moveTo>
                <a:lnTo>
                  <a:pt x="6467710" y="0"/>
                </a:lnTo>
                <a:lnTo>
                  <a:pt x="6467710" y="6491316"/>
                </a:lnTo>
                <a:lnTo>
                  <a:pt x="0" y="649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8018" y="350638"/>
            <a:ext cx="2206818" cy="373153"/>
          </a:xfrm>
          <a:custGeom>
            <a:avLst/>
            <a:gdLst/>
            <a:ahLst/>
            <a:cxnLst/>
            <a:rect l="l" t="t" r="r" b="b"/>
            <a:pathLst>
              <a:path w="3310227" h="559729">
                <a:moveTo>
                  <a:pt x="0" y="0"/>
                </a:moveTo>
                <a:lnTo>
                  <a:pt x="3310228" y="0"/>
                </a:lnTo>
                <a:lnTo>
                  <a:pt x="3310228" y="559729"/>
                </a:lnTo>
                <a:lnTo>
                  <a:pt x="0" y="559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213703" y="6441248"/>
            <a:ext cx="12733690" cy="416753"/>
            <a:chOff x="0" y="0"/>
            <a:chExt cx="25467380" cy="833506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25467380" cy="833506"/>
              <a:chOff x="0" y="0"/>
              <a:chExt cx="4639728" cy="15185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639728" cy="151851"/>
              </a:xfrm>
              <a:custGeom>
                <a:avLst/>
                <a:gdLst/>
                <a:ahLst/>
                <a:cxnLst/>
                <a:rect l="l" t="t" r="r" b="b"/>
                <a:pathLst>
                  <a:path w="4639728" h="151851">
                    <a:moveTo>
                      <a:pt x="0" y="0"/>
                    </a:moveTo>
                    <a:lnTo>
                      <a:pt x="4639728" y="0"/>
                    </a:lnTo>
                    <a:lnTo>
                      <a:pt x="4639728" y="151851"/>
                    </a:lnTo>
                    <a:lnTo>
                      <a:pt x="0" y="1518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4639728" cy="228051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756641" y="84115"/>
              <a:ext cx="16178805" cy="628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5"/>
                </a:lnSpc>
                <a:spcBef>
                  <a:spcPct val="0"/>
                </a:spcBef>
              </a:pPr>
              <a:r>
                <a:rPr lang="en-US" sz="1883" b="1">
                  <a:solidFill>
                    <a:srgbClr val="000000"/>
                  </a:solidFill>
                  <a:latin typeface="Sofia Pro Medium"/>
                  <a:ea typeface="Sofia Pro Medium"/>
                  <a:cs typeface="Sofia Pro Medium"/>
                  <a:sym typeface="Sofia Pro Medium"/>
                </a:rPr>
                <a:t> Gratis             vrijwillig           vertrouwelijk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10411073" y="355791"/>
              <a:ext cx="217449" cy="141893"/>
              <a:chOff x="0" y="0"/>
              <a:chExt cx="1245605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3838639" y="355791"/>
              <a:ext cx="217449" cy="141893"/>
              <a:chOff x="0" y="0"/>
              <a:chExt cx="1245605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685800" y="1351965"/>
            <a:ext cx="4786038" cy="2570092"/>
            <a:chOff x="0" y="0"/>
            <a:chExt cx="1236125" cy="66379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6125" cy="663797"/>
            </a:xfrm>
            <a:custGeom>
              <a:avLst/>
              <a:gdLst/>
              <a:ahLst/>
              <a:cxnLst/>
              <a:rect l="l" t="t" r="r" b="b"/>
              <a:pathLst>
                <a:path w="1236125" h="663797">
                  <a:moveTo>
                    <a:pt x="1159925" y="0"/>
                  </a:moveTo>
                  <a:cubicBezTo>
                    <a:pt x="1198025" y="0"/>
                    <a:pt x="1236125" y="25400"/>
                    <a:pt x="1236125" y="63500"/>
                  </a:cubicBezTo>
                  <a:lnTo>
                    <a:pt x="1236125" y="460597"/>
                  </a:lnTo>
                  <a:cubicBezTo>
                    <a:pt x="1236125" y="498697"/>
                    <a:pt x="1198025" y="536797"/>
                    <a:pt x="1159925" y="536797"/>
                  </a:cubicBezTo>
                  <a:lnTo>
                    <a:pt x="266700" y="536797"/>
                  </a:lnTo>
                  <a:lnTo>
                    <a:pt x="127000" y="663797"/>
                  </a:lnTo>
                  <a:lnTo>
                    <a:pt x="127000" y="536797"/>
                  </a:lnTo>
                  <a:lnTo>
                    <a:pt x="76200" y="536797"/>
                  </a:lnTo>
                  <a:cubicBezTo>
                    <a:pt x="38100" y="536797"/>
                    <a:pt x="0" y="498697"/>
                    <a:pt x="0" y="460597"/>
                  </a:cubicBezTo>
                  <a:lnTo>
                    <a:pt x="0" y="63500"/>
                  </a:lnTo>
                  <a:cubicBezTo>
                    <a:pt x="0" y="25400"/>
                    <a:pt x="38100" y="0"/>
                    <a:pt x="76200" y="0"/>
                  </a:cubicBezTo>
                  <a:lnTo>
                    <a:pt x="1159925" y="0"/>
                  </a:lnTo>
                  <a:close/>
                </a:path>
              </a:pathLst>
            </a:custGeom>
            <a:solidFill>
              <a:srgbClr val="411ECC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63500" y="-3175"/>
              <a:ext cx="1109125" cy="4764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217"/>
                </a:lnSpc>
              </a:pPr>
              <a:endParaRPr sz="800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85801" y="4321844"/>
            <a:ext cx="9370615" cy="763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057"/>
              </a:lnSpc>
            </a:pPr>
            <a:r>
              <a:rPr lang="en-US" sz="2184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Je hebt nog maar een paar dagen om de Persoonlijke Gezondheidscheck te doen en inzicht te krijgen in jouw gezondheid. Pak deze kans.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5800" y="5371384"/>
            <a:ext cx="8961925" cy="26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217"/>
              </a:lnSpc>
            </a:pPr>
            <a:r>
              <a:rPr lang="en-US" sz="1584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Nog open tot </a:t>
            </a:r>
            <a:r>
              <a:rPr lang="en-US" sz="1584">
                <a:solidFill>
                  <a:srgbClr val="A01C20"/>
                </a:solidFill>
                <a:latin typeface="Sofia Pro"/>
                <a:ea typeface="Sofia Pro"/>
                <a:cs typeface="Sofia Pro"/>
                <a:sym typeface="Sofia Pro"/>
              </a:rPr>
              <a:t>[datum]</a:t>
            </a:r>
            <a:r>
              <a:rPr lang="en-US" sz="1584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.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5542" y="1976443"/>
            <a:ext cx="4201222" cy="906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27"/>
              </a:lnSpc>
            </a:pP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Nog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niet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gecheckt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? Dit is je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kans.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endParaRPr lang="en-US" sz="3400" b="1">
              <a:solidFill>
                <a:srgbClr val="FFFFFF"/>
              </a:solidFill>
              <a:latin typeface="Sofia Pro"/>
              <a:ea typeface="Sofia Pro Bold"/>
              <a:cs typeface="Sofia Pro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10919" y="-397618"/>
            <a:ext cx="4311807" cy="4327543"/>
          </a:xfrm>
          <a:custGeom>
            <a:avLst/>
            <a:gdLst/>
            <a:ahLst/>
            <a:cxnLst/>
            <a:rect l="l" t="t" r="r" b="b"/>
            <a:pathLst>
              <a:path w="6467711" h="6491315">
                <a:moveTo>
                  <a:pt x="0" y="0"/>
                </a:moveTo>
                <a:lnTo>
                  <a:pt x="6467710" y="0"/>
                </a:lnTo>
                <a:lnTo>
                  <a:pt x="6467710" y="6491316"/>
                </a:lnTo>
                <a:lnTo>
                  <a:pt x="0" y="649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8018" y="350638"/>
            <a:ext cx="2206818" cy="373153"/>
          </a:xfrm>
          <a:custGeom>
            <a:avLst/>
            <a:gdLst/>
            <a:ahLst/>
            <a:cxnLst/>
            <a:rect l="l" t="t" r="r" b="b"/>
            <a:pathLst>
              <a:path w="3310227" h="559729">
                <a:moveTo>
                  <a:pt x="0" y="0"/>
                </a:moveTo>
                <a:lnTo>
                  <a:pt x="3310228" y="0"/>
                </a:lnTo>
                <a:lnTo>
                  <a:pt x="3310228" y="559729"/>
                </a:lnTo>
                <a:lnTo>
                  <a:pt x="0" y="559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213703" y="6441248"/>
            <a:ext cx="12733690" cy="416753"/>
            <a:chOff x="0" y="0"/>
            <a:chExt cx="25467380" cy="833506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25467380" cy="833506"/>
              <a:chOff x="0" y="0"/>
              <a:chExt cx="4639728" cy="15185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639728" cy="151851"/>
              </a:xfrm>
              <a:custGeom>
                <a:avLst/>
                <a:gdLst/>
                <a:ahLst/>
                <a:cxnLst/>
                <a:rect l="l" t="t" r="r" b="b"/>
                <a:pathLst>
                  <a:path w="4639728" h="151851">
                    <a:moveTo>
                      <a:pt x="0" y="0"/>
                    </a:moveTo>
                    <a:lnTo>
                      <a:pt x="4639728" y="0"/>
                    </a:lnTo>
                    <a:lnTo>
                      <a:pt x="4639728" y="151851"/>
                    </a:lnTo>
                    <a:lnTo>
                      <a:pt x="0" y="1518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4639728" cy="228051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756641" y="84115"/>
              <a:ext cx="16178805" cy="628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5"/>
                </a:lnSpc>
                <a:spcBef>
                  <a:spcPct val="0"/>
                </a:spcBef>
              </a:pPr>
              <a:r>
                <a:rPr lang="en-US" sz="1883" b="1">
                  <a:solidFill>
                    <a:srgbClr val="000000"/>
                  </a:solidFill>
                  <a:latin typeface="Sofia Pro Medium"/>
                  <a:ea typeface="Sofia Pro Medium"/>
                  <a:cs typeface="Sofia Pro Medium"/>
                  <a:sym typeface="Sofia Pro Medium"/>
                </a:rPr>
                <a:t> Gratis             vrijwillig           vertrouwelijk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10411073" y="355791"/>
              <a:ext cx="217449" cy="141893"/>
              <a:chOff x="0" y="0"/>
              <a:chExt cx="1245605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3838639" y="355791"/>
              <a:ext cx="217449" cy="141893"/>
              <a:chOff x="0" y="0"/>
              <a:chExt cx="1245605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685800" y="1351965"/>
            <a:ext cx="5782842" cy="2570092"/>
            <a:chOff x="0" y="0"/>
            <a:chExt cx="1493577" cy="66379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93577" cy="663797"/>
            </a:xfrm>
            <a:custGeom>
              <a:avLst/>
              <a:gdLst/>
              <a:ahLst/>
              <a:cxnLst/>
              <a:rect l="l" t="t" r="r" b="b"/>
              <a:pathLst>
                <a:path w="1493577" h="663797">
                  <a:moveTo>
                    <a:pt x="1417377" y="0"/>
                  </a:moveTo>
                  <a:cubicBezTo>
                    <a:pt x="1455477" y="0"/>
                    <a:pt x="1493577" y="25400"/>
                    <a:pt x="1493577" y="63500"/>
                  </a:cubicBezTo>
                  <a:lnTo>
                    <a:pt x="1493577" y="460597"/>
                  </a:lnTo>
                  <a:cubicBezTo>
                    <a:pt x="1493577" y="498697"/>
                    <a:pt x="1455477" y="536797"/>
                    <a:pt x="1417377" y="536797"/>
                  </a:cubicBezTo>
                  <a:lnTo>
                    <a:pt x="266700" y="536797"/>
                  </a:lnTo>
                  <a:lnTo>
                    <a:pt x="127000" y="663797"/>
                  </a:lnTo>
                  <a:lnTo>
                    <a:pt x="127000" y="536797"/>
                  </a:lnTo>
                  <a:lnTo>
                    <a:pt x="76200" y="536797"/>
                  </a:lnTo>
                  <a:cubicBezTo>
                    <a:pt x="38100" y="536797"/>
                    <a:pt x="0" y="498697"/>
                    <a:pt x="0" y="460597"/>
                  </a:cubicBezTo>
                  <a:lnTo>
                    <a:pt x="0" y="63500"/>
                  </a:lnTo>
                  <a:cubicBezTo>
                    <a:pt x="0" y="25400"/>
                    <a:pt x="38100" y="0"/>
                    <a:pt x="76200" y="0"/>
                  </a:cubicBezTo>
                  <a:lnTo>
                    <a:pt x="1417377" y="0"/>
                  </a:lnTo>
                  <a:close/>
                </a:path>
              </a:pathLst>
            </a:custGeom>
            <a:solidFill>
              <a:srgbClr val="8DBE22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63500" y="-3175"/>
              <a:ext cx="1366577" cy="4764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217"/>
                </a:lnSpc>
              </a:pPr>
              <a:endParaRPr sz="800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85801" y="4321844"/>
            <a:ext cx="9370615" cy="376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057"/>
              </a:lnSpc>
            </a:pPr>
            <a:r>
              <a:rPr lang="en-US" sz="2184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Jouw Persoonlijke Gezondheidscheck sluit op </a:t>
            </a:r>
            <a:r>
              <a:rPr lang="en-US" sz="2184">
                <a:solidFill>
                  <a:srgbClr val="A01C20"/>
                </a:solidFill>
                <a:latin typeface="Sofia Pro"/>
                <a:ea typeface="Sofia Pro"/>
                <a:cs typeface="Sofia Pro"/>
                <a:sym typeface="Sofia Pro"/>
              </a:rPr>
              <a:t>[datum].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5800" y="5371384"/>
            <a:ext cx="8961925" cy="26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217"/>
              </a:lnSpc>
            </a:pPr>
            <a:r>
              <a:rPr lang="en-US" sz="1584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Pak deze kans nog mee.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37697" y="1996379"/>
            <a:ext cx="4879048" cy="9005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27"/>
              </a:lnSpc>
            </a:pP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Later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doen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? </a:t>
            </a:r>
            <a:endParaRPr lang="en-US" sz="3400" b="1">
              <a:solidFill>
                <a:srgbClr val="FFFFFF"/>
              </a:solidFill>
              <a:latin typeface="Sofia Pro"/>
              <a:ea typeface="Sofia Pro Bold"/>
              <a:cs typeface="Sofia Pro Bold"/>
            </a:endParaRPr>
          </a:p>
          <a:p>
            <a:pPr algn="ctr">
              <a:lnSpc>
                <a:spcPts val="3527"/>
              </a:lnSpc>
            </a:pP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Dat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kan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bijna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niet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meer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.</a:t>
            </a:r>
            <a:r>
              <a:rPr lang="en-US" sz="3400" b="1">
                <a:solidFill>
                  <a:srgbClr val="FFFFFF"/>
                </a:solidFill>
                <a:latin typeface="Sofia Pro Bold"/>
                <a:ea typeface="Sofia Pro Bold"/>
                <a:cs typeface="Sofia Pro Bold"/>
                <a:sym typeface="Sofia Pro Bold"/>
              </a:rPr>
              <a:t> </a:t>
            </a:r>
            <a:endParaRPr lang="en-US" sz="3400" b="1">
              <a:solidFill>
                <a:srgbClr val="FFFFFF"/>
              </a:solidFill>
              <a:latin typeface="Sofia Pro Bold"/>
              <a:ea typeface="Sofia Pro Bold"/>
              <a:cs typeface="Sofia Pro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Kantoorthema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7</cp:revision>
  <dcterms:created xsi:type="dcterms:W3CDTF">2012-07-30T23:35:21Z</dcterms:created>
  <dcterms:modified xsi:type="dcterms:W3CDTF">2026-10-07T10:45:25Z</dcterms:modified>
</cp:coreProperties>
</file>